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0518A-4922-49A5-A580-E11CA62BDC69}" type="datetimeFigureOut">
              <a:rPr lang="es-ES" smtClean="0"/>
              <a:t>30/10/2022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8038B-1127-416F-B929-5F506A01E82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038B-1127-416F-B929-5F506A01E82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3" name="2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Emoji Girls Birthday Party Invitations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9" name="8 CuadroTexto"/>
            <p:cNvSpPr txBox="1"/>
            <p:nvPr/>
          </p:nvSpPr>
          <p:spPr>
            <a:xfrm>
              <a:off x="1095348" y="3752852"/>
              <a:ext cx="31432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829409" y="4300844"/>
              <a:ext cx="1623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23910" y="3429000"/>
              <a:ext cx="32746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166786" y="4714884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594882" y="5907305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</Words>
  <Application>Microsoft Office PowerPoint</Application>
  <PresentationFormat>A4 (210 x 297 mm)</PresentationFormat>
  <Paragraphs>11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38</cp:revision>
  <dcterms:created xsi:type="dcterms:W3CDTF">2022-08-15T14:52:18Z</dcterms:created>
  <dcterms:modified xsi:type="dcterms:W3CDTF">2022-10-30T19:43:42Z</dcterms:modified>
</cp:coreProperties>
</file>