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0518A-4922-49A5-A580-E11CA62BDC69}" type="datetimeFigureOut">
              <a:rPr lang="es-ES" smtClean="0"/>
              <a:t>30/10/2022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8038B-1127-416F-B929-5F506A01E82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038B-1127-416F-B929-5F506A01E822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Emoji Girls Birthday Party Invitations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/>
          </p:nvSpPr>
          <p:spPr>
            <a:xfrm>
              <a:off x="1212824" y="3182207"/>
              <a:ext cx="30003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FF66CC"/>
                  </a:solidFill>
                </a:rPr>
                <a:t>Name</a:t>
              </a:r>
              <a:endParaRPr lang="es-AR" sz="4800" b="1" dirty="0">
                <a:solidFill>
                  <a:srgbClr val="FF66CC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368400" y="3834474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Is turning </a:t>
              </a:r>
              <a:r>
                <a:rPr lang="es-AR" sz="2800" b="1" dirty="0" err="1" smtClean="0">
                  <a:solidFill>
                    <a:srgbClr val="00CCFF"/>
                  </a:solidFill>
                  <a:ea typeface="A little sunshine" pitchFamily="2" charset="0"/>
                </a:rPr>
                <a:t>xx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952472" y="4381607"/>
              <a:ext cx="335758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645586" y="5621553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2022-10-30T19:42:26Z</dcterms:modified>
</cp:coreProperties>
</file>