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CCFF"/>
    <a:srgbClr val="FF66CC"/>
    <a:srgbClr val="DA8FFF"/>
    <a:srgbClr val="FF85D6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50" d="100"/>
          <a:sy n="50" d="100"/>
        </p:scale>
        <p:origin x="-1668" y="-3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5" name="14 Imagen" descr="Girl Birthday Invitations 1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52473" y="2285992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452538" y="3032279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CC66FF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1166786" y="1928802"/>
              <a:ext cx="3429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CCFF"/>
                  </a:solidFill>
                  <a:latin typeface="+mj-lt"/>
                </a:rPr>
                <a:t>Please join us to Celebrate</a:t>
              </a:r>
              <a:endParaRPr lang="es-AR" sz="20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064764" y="3565382"/>
              <a:ext cx="31738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53246" y="4972117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41</cp:revision>
  <dcterms:created xsi:type="dcterms:W3CDTF">2022-08-15T14:52:18Z</dcterms:created>
  <dcterms:modified xsi:type="dcterms:W3CDTF">2022-10-30T20:30:34Z</dcterms:modified>
</cp:coreProperties>
</file>