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Girl Birthday Invitations 1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14373" y="222104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78711" y="2967335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1714488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57248" y="3500438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15146" y="490717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2022-10-30T20:29:01Z</dcterms:modified>
</cp:coreProperties>
</file>