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DA8FFF"/>
    <a:srgbClr val="00CCFF"/>
    <a:srgbClr val="FF66CC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Girl Birthday Invitations 19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5" y="3895728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45373" y="4471994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93734" y="3571876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CCFF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74710" y="4936450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96108" y="615178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39</cp:revision>
  <dcterms:created xsi:type="dcterms:W3CDTF">2022-08-15T14:52:18Z</dcterms:created>
  <dcterms:modified xsi:type="dcterms:W3CDTF">2022-10-30T20:18:01Z</dcterms:modified>
</cp:coreProperties>
</file>