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Girl Birthday Invitations 1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44963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45373" y="4025904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3734" y="3125786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23910" y="4503060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45308" y="57183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2022-10-30T20:15:59Z</dcterms:modified>
</cp:coreProperties>
</file>