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7235" y="323056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08873" y="380682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DA8F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69934" y="2804437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100110" y="4283984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1508" y="549931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2022-10-30T18:56:28Z</dcterms:modified>
</cp:coreProperties>
</file>