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rown Princess Birthday Invitati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68335" y="292417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19973" y="350043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DA8F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60032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11210" y="3977594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32608" y="519292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2022-10-30T18:54:22Z</dcterms:modified>
</cp:coreProperties>
</file>