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8675" y="3581870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77830" y="4146880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FFC00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17236" y="3287365"/>
              <a:ext cx="35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69067" y="4621533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71155" y="5764429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2022-10-31T22:36:28Z</dcterms:modified>
</cp:coreProperties>
</file>