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8042" y="358187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77830" y="4146880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C0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17236" y="3287365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69067" y="4621533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71155" y="576442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2022-10-31T22:34:41Z</dcterms:modified>
</cp:coreProperties>
</file>