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00"/>
    <a:srgbClr val="CC66FF"/>
    <a:srgbClr val="00CCFF"/>
    <a:srgbClr val="FF66CC"/>
    <a:srgbClr val="75C7FF"/>
    <a:srgbClr val="FF85D6"/>
    <a:srgbClr val="DA8FFF"/>
    <a:srgbClr val="FF89C4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31/10/2022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31/10/2022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31/10/2022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31/10/2022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8024834" y="6581025"/>
            <a:ext cx="1845570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err="1" smtClean="0"/>
              <a:t>birthdayinvitations.online</a:t>
            </a:r>
            <a:endParaRPr lang="es-AR" sz="1200" b="1" dirty="0"/>
          </a:p>
        </p:txBody>
      </p:sp>
      <p:grpSp>
        <p:nvGrpSpPr>
          <p:cNvPr id="12" name="11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11" name="10 Imagen" descr="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878042" y="3581870"/>
              <a:ext cx="342902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FF0000"/>
                  </a:solidFill>
                  <a:latin typeface="+mj-lt"/>
                </a:rPr>
                <a:t>Name's</a:t>
              </a:r>
              <a:endParaRPr lang="es-AR" sz="4000" b="1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1377830" y="4146880"/>
              <a:ext cx="23574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err="1" smtClean="0">
                  <a:solidFill>
                    <a:srgbClr val="FFC000"/>
                  </a:solidFill>
                  <a:latin typeface="+mj-lt"/>
                </a:rPr>
                <a:t>xx</a:t>
              </a:r>
              <a:r>
                <a:rPr lang="es-AR" sz="2400" b="1" dirty="0" smtClean="0">
                  <a:solidFill>
                    <a:srgbClr val="FFC000"/>
                  </a:solidFill>
                  <a:latin typeface="+mj-lt"/>
                </a:rPr>
                <a:t> Birthday</a:t>
              </a:r>
              <a:endParaRPr lang="es-AR" sz="2400" b="1" dirty="0">
                <a:solidFill>
                  <a:srgbClr val="FFC000"/>
                </a:solidFill>
                <a:latin typeface="+mj-lt"/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817236" y="3287365"/>
              <a:ext cx="352172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smtClean="0">
                  <a:latin typeface="+mj-lt"/>
                </a:rPr>
                <a:t>Please join us to Celebrate</a:t>
              </a:r>
              <a:endParaRPr lang="es-AR" sz="2200" b="1" dirty="0">
                <a:latin typeface="+mj-lt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969067" y="4621533"/>
              <a:ext cx="3173856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err="1" smtClean="0"/>
                <a:t>March</a:t>
              </a:r>
              <a:r>
                <a:rPr lang="es-AR" sz="1400" dirty="0" smtClean="0"/>
                <a:t> 5, 20xx  </a:t>
              </a:r>
            </a:p>
            <a:p>
              <a:pPr algn="ctr"/>
              <a:r>
                <a:rPr lang="es-AR" sz="1400" dirty="0" smtClean="0"/>
                <a:t>3pm – 6pm</a:t>
              </a:r>
            </a:p>
            <a:p>
              <a:pPr algn="ctr"/>
              <a:r>
                <a:rPr lang="es-AR" sz="1400" dirty="0" err="1" smtClean="0"/>
                <a:t>xxxxxxxxxxxxxxxxxxxxxxx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</a:t>
              </a:r>
              <a:endParaRPr lang="es-AR" sz="1400" dirty="0" smtClean="0"/>
            </a:p>
            <a:p>
              <a:pPr algn="ctr"/>
              <a:r>
                <a:rPr lang="es-AR" sz="1400" dirty="0" smtClean="0"/>
                <a:t>RSVP  </a:t>
              </a:r>
              <a:r>
                <a:rPr lang="es-AR" sz="1400" dirty="0" err="1" smtClean="0"/>
                <a:t>xxx</a:t>
              </a:r>
              <a:r>
                <a:rPr lang="es-AR" sz="1400" dirty="0" smtClean="0"/>
                <a:t> xxxx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571155" y="5764429"/>
              <a:ext cx="211827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birthdayinvitations.online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23</Words>
  <Application>Microsoft Office PowerPoint</Application>
  <PresentationFormat>A4 (210 x 297 mm)</PresentationFormat>
  <Paragraphs>10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50</cp:revision>
  <dcterms:created xsi:type="dcterms:W3CDTF">2022-08-15T14:52:18Z</dcterms:created>
  <dcterms:modified xsi:type="dcterms:W3CDTF">2022-10-31T22:34:19Z</dcterms:modified>
</cp:coreProperties>
</file>