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8879" y="102101"/>
            <a:ext cx="4857120" cy="6653798"/>
            <a:chOff x="168879" y="102101"/>
            <a:chExt cx="4857120" cy="6653798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879" y="102101"/>
              <a:ext cx="485712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8042" y="3581870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C00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77830" y="4146880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FFC00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17236" y="3287365"/>
              <a:ext cx="3521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Please join us to Celebrate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69067" y="4621533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71155" y="5764429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49</cp:revision>
  <dcterms:created xsi:type="dcterms:W3CDTF">2022-08-15T14:52:18Z</dcterms:created>
  <dcterms:modified xsi:type="dcterms:W3CDTF">2022-10-31T22:33:54Z</dcterms:modified>
</cp:coreProperties>
</file>