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56776" y="3389581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latin typeface="+mj-lt"/>
                </a:rPr>
                <a:t>Name's</a:t>
              </a:r>
              <a:endParaRPr lang="es-AR" sz="4000" b="1" dirty="0"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77830" y="3954591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FF000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17236" y="3095076"/>
              <a:ext cx="35217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FF0000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067" y="4429244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71155" y="5643578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2022-10-31T20:08:57Z</dcterms:modified>
</cp:coreProperties>
</file>