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51419"/>
            <a:ext cx="4861570" cy="6555162"/>
            <a:chOff x="166654" y="151419"/>
            <a:chExt cx="4861570" cy="6555162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51419"/>
              <a:ext cx="4861570" cy="6555162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27870" y="3794943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48924" y="4359953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B0F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88330" y="3500438"/>
              <a:ext cx="35217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C000"/>
                  </a:solidFill>
                  <a:latin typeface="+mj-lt"/>
                </a:rPr>
                <a:t>Please join us to Celebrate</a:t>
              </a:r>
              <a:endParaRPr lang="es-AR" sz="22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40161" y="4834606"/>
              <a:ext cx="3173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42249" y="5841507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49</cp:revision>
  <dcterms:created xsi:type="dcterms:W3CDTF">2022-08-15T14:52:18Z</dcterms:created>
  <dcterms:modified xsi:type="dcterms:W3CDTF">2022-10-31T19:57:39Z</dcterms:modified>
</cp:coreProperties>
</file>