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0" name="19 Grupo"/>
          <p:cNvGrpSpPr/>
          <p:nvPr/>
        </p:nvGrpSpPr>
        <p:grpSpPr>
          <a:xfrm>
            <a:off x="166654" y="60842"/>
            <a:ext cx="4861570" cy="6653798"/>
            <a:chOff x="166654" y="60842"/>
            <a:chExt cx="4861570" cy="6653798"/>
          </a:xfrm>
        </p:grpSpPr>
        <p:pic>
          <p:nvPicPr>
            <p:cNvPr id="16" name="15 Imagen" descr="Christmas Party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0842"/>
              <a:ext cx="4861570" cy="6653798"/>
            </a:xfrm>
            <a:prstGeom prst="rect">
              <a:avLst/>
            </a:prstGeom>
          </p:spPr>
        </p:pic>
        <p:sp>
          <p:nvSpPr>
            <p:cNvPr id="18" name="23 CuadroTexto"/>
            <p:cNvSpPr txBox="1"/>
            <p:nvPr/>
          </p:nvSpPr>
          <p:spPr>
            <a:xfrm>
              <a:off x="1063449" y="2555834"/>
              <a:ext cx="314327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24 Rectángulo"/>
            <p:cNvSpPr/>
            <p:nvPr/>
          </p:nvSpPr>
          <p:spPr>
            <a:xfrm>
              <a:off x="1588383" y="386826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14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15</Words>
  <Application>Microsoft Office PowerPoint</Application>
  <PresentationFormat>A4 (210 x 297 mm)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2022-10-30T13:52:40Z</dcterms:modified>
</cp:coreProperties>
</file>