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41" autoAdjust="0"/>
  </p:normalViewPr>
  <p:slideViewPr>
    <p:cSldViewPr>
      <p:cViewPr>
        <p:scale>
          <a:sx n="60" d="100"/>
          <a:sy n="60" d="100"/>
        </p:scale>
        <p:origin x="-1368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57905"/>
            <a:ext cx="4861570" cy="6653798"/>
            <a:chOff x="166654" y="57905"/>
            <a:chExt cx="4861570" cy="6653798"/>
          </a:xfrm>
        </p:grpSpPr>
        <p:pic>
          <p:nvPicPr>
            <p:cNvPr id="13" name="12 Imagen" descr="Girl Birthday Invitation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57905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0574" y="200024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1628" y="2682292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59768" y="1714488"/>
              <a:ext cx="37360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32865" y="3159448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447854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2022-10-30T22:58:05Z</dcterms:modified>
</cp:coreProperties>
</file>