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66FF"/>
    <a:srgbClr val="00CCFF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3" autoAdjust="0"/>
    <p:restoredTop sz="94641" autoAdjust="0"/>
  </p:normalViewPr>
  <p:slideViewPr>
    <p:cSldViewPr>
      <p:cViewPr>
        <p:scale>
          <a:sx n="60" d="100"/>
          <a:sy n="60" d="100"/>
        </p:scale>
        <p:origin x="-1368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57905"/>
            <a:ext cx="4861570" cy="6653798"/>
            <a:chOff x="166654" y="57905"/>
            <a:chExt cx="4861570" cy="6653798"/>
          </a:xfrm>
        </p:grpSpPr>
        <p:pic>
          <p:nvPicPr>
            <p:cNvPr id="13" name="12 Imagen" descr="Girl Birthday Invitations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57905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9308" y="2468407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20362" y="3150459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38502" y="2182655"/>
              <a:ext cx="37360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CCFF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11599" y="3627615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07971" y="4875274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41</cp:revision>
  <dcterms:created xsi:type="dcterms:W3CDTF">2022-08-15T14:52:18Z</dcterms:created>
  <dcterms:modified xsi:type="dcterms:W3CDTF">2022-10-30T22:57:30Z</dcterms:modified>
</cp:coreProperties>
</file>