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Bridal Showe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206325" y="1571612"/>
              <a:ext cx="292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Times New Roman" pitchFamily="18" charset="0"/>
                </a:rPr>
                <a:t>PLEASE JOIN US FOR A</a:t>
              </a:r>
              <a:endParaRPr lang="es-AR" sz="12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63449" y="3000372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  <a:endParaRPr lang="es-AR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20 CuadroTexto"/>
            <p:cNvSpPr txBox="1"/>
            <p:nvPr/>
          </p:nvSpPr>
          <p:spPr>
            <a:xfrm>
              <a:off x="1349201" y="2714620"/>
              <a:ext cx="250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b="1" dirty="0" smtClean="0">
                  <a:latin typeface="+mj-lt"/>
                </a:rPr>
                <a:t>HONORING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7" name="23 CuadroTexto"/>
            <p:cNvSpPr txBox="1"/>
            <p:nvPr/>
          </p:nvSpPr>
          <p:spPr>
            <a:xfrm>
              <a:off x="1095348" y="3777623"/>
              <a:ext cx="307183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8" name="24 Rectángulo"/>
            <p:cNvSpPr/>
            <p:nvPr/>
          </p:nvSpPr>
          <p:spPr>
            <a:xfrm>
              <a:off x="1595414" y="505004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2022-10-30T00:16:05Z</dcterms:modified>
</cp:coreProperties>
</file>