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Bridal Showe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206325" y="1000108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  <a:cs typeface="Times New Roman" pitchFamily="18" charset="0"/>
                </a:rPr>
                <a:t>PLEASE JOIN US FOR A</a:t>
              </a:r>
              <a:endParaRPr lang="es-AR" sz="12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63449" y="2496167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  <a:endParaRPr lang="es-AR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20 CuadroTexto"/>
            <p:cNvSpPr txBox="1"/>
            <p:nvPr/>
          </p:nvSpPr>
          <p:spPr>
            <a:xfrm>
              <a:off x="1349201" y="2252213"/>
              <a:ext cx="2500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HONORING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23 CuadroTexto"/>
            <p:cNvSpPr txBox="1"/>
            <p:nvPr/>
          </p:nvSpPr>
          <p:spPr>
            <a:xfrm>
              <a:off x="1095348" y="3206119"/>
              <a:ext cx="30718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8" name="24 Rectángulo"/>
            <p:cNvSpPr/>
            <p:nvPr/>
          </p:nvSpPr>
          <p:spPr>
            <a:xfrm>
              <a:off x="1595414" y="447854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2022-10-30T00:15:35Z</dcterms:modified>
</cp:coreProperties>
</file>