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2" name="11 Imagen" descr="Bridal Shower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1206325" y="1285860"/>
              <a:ext cx="2928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  <a:cs typeface="Times New Roman" pitchFamily="18" charset="0"/>
                </a:rPr>
                <a:t>PLEASE JOIN US FOR A</a:t>
              </a:r>
              <a:endParaRPr lang="es-AR" sz="1200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063449" y="2567605"/>
              <a:ext cx="30718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latin typeface="Times New Roman" pitchFamily="18" charset="0"/>
                  <a:cs typeface="Times New Roman" pitchFamily="18" charset="0"/>
                </a:rPr>
                <a:t>Name</a:t>
              </a:r>
              <a:endParaRPr lang="es-AR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20 CuadroTexto"/>
            <p:cNvSpPr txBox="1"/>
            <p:nvPr/>
          </p:nvSpPr>
          <p:spPr>
            <a:xfrm>
              <a:off x="1349201" y="2323651"/>
              <a:ext cx="2500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200" b="1" dirty="0" smtClean="0">
                  <a:latin typeface="+mj-lt"/>
                </a:rPr>
                <a:t>HONORING</a:t>
              </a:r>
              <a:endParaRPr lang="es-AR" sz="1200" b="1" dirty="0">
                <a:latin typeface="+mj-lt"/>
              </a:endParaRPr>
            </a:p>
          </p:txBody>
        </p:sp>
        <p:sp>
          <p:nvSpPr>
            <p:cNvPr id="17" name="23 CuadroTexto"/>
            <p:cNvSpPr txBox="1"/>
            <p:nvPr/>
          </p:nvSpPr>
          <p:spPr>
            <a:xfrm>
              <a:off x="1023910" y="3277557"/>
              <a:ext cx="307183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18" name="24 Rectángulo"/>
            <p:cNvSpPr/>
            <p:nvPr/>
          </p:nvSpPr>
          <p:spPr>
            <a:xfrm>
              <a:off x="1595414" y="454998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22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2022-08-15T14:52:18Z</dcterms:created>
  <dcterms:modified xsi:type="dcterms:W3CDTF">2022-10-30T00:14:46Z</dcterms:modified>
</cp:coreProperties>
</file>