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unicorn birthday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4" y="3218067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latin typeface="+mj-lt"/>
                </a:rPr>
                <a:t>Name's</a:t>
              </a:r>
              <a:endParaRPr lang="es-AR" sz="40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33988" y="3861009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0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2868129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25225" y="4366642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7313" y="562493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45</cp:revision>
  <dcterms:created xsi:type="dcterms:W3CDTF">2022-08-15T14:52:18Z</dcterms:created>
  <dcterms:modified xsi:type="dcterms:W3CDTF">2022-10-31T19:37:30Z</dcterms:modified>
</cp:coreProperties>
</file>