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8FFF"/>
    <a:srgbClr val="75C7FF"/>
    <a:srgbClr val="FF89C4"/>
    <a:srgbClr val="93C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41" autoAdjust="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30/10/2022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30/10/2022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30/10/2022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30/10/2022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8024834" y="6581025"/>
            <a:ext cx="1845570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err="1" smtClean="0"/>
              <a:t>birthdayinvitations.online</a:t>
            </a:r>
            <a:endParaRPr lang="es-AR" sz="1200" b="1" dirty="0"/>
          </a:p>
        </p:txBody>
      </p:sp>
      <p:grpSp>
        <p:nvGrpSpPr>
          <p:cNvPr id="26" name="25 Grupo"/>
          <p:cNvGrpSpPr/>
          <p:nvPr/>
        </p:nvGrpSpPr>
        <p:grpSpPr>
          <a:xfrm>
            <a:off x="166654" y="102101"/>
            <a:ext cx="4861570" cy="6653798"/>
            <a:chOff x="166654" y="102101"/>
            <a:chExt cx="4861570" cy="6653798"/>
          </a:xfrm>
        </p:grpSpPr>
        <p:pic>
          <p:nvPicPr>
            <p:cNvPr id="19" name="18 Imagen" descr="Girl Birthday Invitations 9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02101"/>
              <a:ext cx="4861570" cy="6653798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>
              <a:off x="881035" y="3467100"/>
              <a:ext cx="342902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000" b="1" dirty="0" smtClean="0">
                  <a:solidFill>
                    <a:srgbClr val="FF66CC"/>
                  </a:solidFill>
                  <a:latin typeface="+mj-lt"/>
                </a:rPr>
                <a:t>Name's</a:t>
              </a:r>
              <a:endParaRPr lang="es-AR" sz="4000" b="1" dirty="0">
                <a:solidFill>
                  <a:srgbClr val="FF66CC"/>
                </a:solidFill>
                <a:latin typeface="+mj-lt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1407273" y="4015092"/>
              <a:ext cx="23574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err="1" smtClean="0">
                  <a:solidFill>
                    <a:srgbClr val="DA8FFF"/>
                  </a:solidFill>
                  <a:latin typeface="+mj-lt"/>
                </a:rPr>
                <a:t>xx</a:t>
              </a:r>
              <a:r>
                <a:rPr lang="es-AR" sz="2400" b="1" dirty="0" smtClean="0">
                  <a:solidFill>
                    <a:srgbClr val="DA8FFF"/>
                  </a:solidFill>
                  <a:latin typeface="+mj-lt"/>
                </a:rPr>
                <a:t> </a:t>
              </a:r>
              <a:r>
                <a:rPr lang="es-AR" sz="2400" b="1" dirty="0" smtClean="0">
                  <a:solidFill>
                    <a:srgbClr val="DA8FFF"/>
                  </a:solidFill>
                  <a:latin typeface="+mj-lt"/>
                </a:rPr>
                <a:t>Birthday</a:t>
              </a:r>
              <a:endParaRPr lang="es-AR" sz="2400" b="1" dirty="0">
                <a:solidFill>
                  <a:srgbClr val="DA8FFF"/>
                </a:solidFill>
                <a:latin typeface="+mj-lt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881034" y="3143248"/>
              <a:ext cx="342902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latin typeface="+mj-lt"/>
                </a:rPr>
                <a:t>Please join us to Celebrate</a:t>
              </a:r>
              <a:endParaRPr lang="es-AR" sz="2200" b="1" dirty="0">
                <a:latin typeface="+mj-lt"/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1023910" y="4420037"/>
              <a:ext cx="3173856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400" dirty="0" err="1" smtClean="0"/>
                <a:t>March</a:t>
              </a:r>
              <a:r>
                <a:rPr lang="es-AR" sz="1400" dirty="0" smtClean="0"/>
                <a:t> 5, 20xx  </a:t>
              </a:r>
            </a:p>
            <a:p>
              <a:pPr algn="ctr"/>
              <a:r>
                <a:rPr lang="es-AR" sz="1400" dirty="0" smtClean="0"/>
                <a:t>3pm – 6pm</a:t>
              </a:r>
            </a:p>
            <a:p>
              <a:pPr algn="ctr"/>
              <a:r>
                <a:rPr lang="es-AR" sz="1400" dirty="0" err="1" smtClean="0"/>
                <a:t>xxxxxxxxxxxxxxxxxxxxxxxxx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RSVP  </a:t>
              </a:r>
              <a:r>
                <a:rPr lang="es-AR" sz="1400" dirty="0" err="1" smtClean="0"/>
                <a:t>xxx</a:t>
              </a:r>
              <a:r>
                <a:rPr lang="es-AR" sz="1400" dirty="0" smtClean="0"/>
                <a:t> xxxx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1545308" y="5635368"/>
              <a:ext cx="21182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dirty="0" smtClean="0"/>
                <a:t>birthdayinvitations.online</a:t>
              </a:r>
              <a:endParaRPr lang="es-AR" sz="14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23</Words>
  <Application>Microsoft Office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33</cp:revision>
  <dcterms:created xsi:type="dcterms:W3CDTF">2022-08-15T14:52:18Z</dcterms:created>
  <dcterms:modified xsi:type="dcterms:W3CDTF">2022-10-30T14:51:37Z</dcterms:modified>
</cp:coreProperties>
</file>