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50" d="100"/>
          <a:sy n="50" d="100"/>
        </p:scale>
        <p:origin x="-1668" y="-3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9" name="18 Imagen" descr="Girl Birthday Invitations 9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53876" y="3538538"/>
              <a:ext cx="34290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66CC"/>
                  </a:solidFill>
                  <a:latin typeface="+mj-lt"/>
                </a:rPr>
                <a:t>Name's</a:t>
              </a:r>
              <a:endParaRPr lang="es-AR" sz="4000" b="1" dirty="0">
                <a:solidFill>
                  <a:srgbClr val="FF66CC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407273" y="4086530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err="1" smtClean="0">
                  <a:solidFill>
                    <a:srgbClr val="00CCFF"/>
                  </a:solidFill>
                  <a:latin typeface="+mj-lt"/>
                </a:rPr>
                <a:t>xx</a:t>
              </a:r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 </a:t>
              </a:r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Birthday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214686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latin typeface="+mj-lt"/>
                </a:rPr>
                <a:t>Please join us to Celebrate</a:t>
              </a:r>
              <a:endParaRPr lang="es-AR" sz="22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023910" y="4491475"/>
              <a:ext cx="31738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45308" y="5706806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32</cp:revision>
  <dcterms:created xsi:type="dcterms:W3CDTF">2022-08-15T14:52:18Z</dcterms:created>
  <dcterms:modified xsi:type="dcterms:W3CDTF">2022-10-30T14:50:26Z</dcterms:modified>
</cp:coreProperties>
</file>