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B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Baby Shower invitations Girl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987364" y="3914294"/>
              <a:ext cx="328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Name</a:t>
              </a:r>
              <a:endParaRPr lang="es-AR" sz="4000" b="1" dirty="0">
                <a:solidFill>
                  <a:srgbClr val="FF89C4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23910" y="2500306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A</a:t>
              </a:r>
              <a:endParaRPr lang="es-ES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05637" y="3689734"/>
              <a:ext cx="321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</a:rPr>
                <a:t>HONORING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2" name="23 CuadroTexto"/>
            <p:cNvSpPr txBox="1"/>
            <p:nvPr/>
          </p:nvSpPr>
          <p:spPr>
            <a:xfrm>
              <a:off x="791323" y="4559302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3" name="24 Rectángulo"/>
            <p:cNvSpPr/>
            <p:nvPr/>
          </p:nvSpPr>
          <p:spPr>
            <a:xfrm>
              <a:off x="1591376" y="575379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2022-10-29T17:54:34Z</dcterms:modified>
</cp:coreProperties>
</file>