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B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169702" y="60842"/>
            <a:ext cx="4855474" cy="6653798"/>
            <a:chOff x="169702" y="60842"/>
            <a:chExt cx="4855474" cy="6653798"/>
          </a:xfrm>
        </p:grpSpPr>
        <p:pic>
          <p:nvPicPr>
            <p:cNvPr id="11" name="10 Imagen" descr="Baby Shower invitations Girl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0842"/>
              <a:ext cx="4855474" cy="665379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005637" y="4346674"/>
              <a:ext cx="328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BC"/>
                  </a:solidFill>
                </a:rPr>
                <a:t>Name</a:t>
              </a:r>
              <a:endParaRPr lang="es-AR" sz="4000" b="1" dirty="0">
                <a:solidFill>
                  <a:srgbClr val="FF9BBC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023910" y="2866249"/>
              <a:ext cx="3286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PLEASE JOIN US FOR A</a:t>
              </a:r>
              <a:endParaRPr lang="es-ES" sz="12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23910" y="4122114"/>
              <a:ext cx="321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latin typeface="+mj-lt"/>
                </a:rPr>
                <a:t>HONORING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22" name="23 CuadroTexto"/>
            <p:cNvSpPr txBox="1"/>
            <p:nvPr/>
          </p:nvSpPr>
          <p:spPr>
            <a:xfrm>
              <a:off x="809596" y="4991682"/>
              <a:ext cx="35719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3" name="24 Rectángulo"/>
            <p:cNvSpPr/>
            <p:nvPr/>
          </p:nvSpPr>
          <p:spPr>
            <a:xfrm>
              <a:off x="1609649" y="6186176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2022-10-29T17:53:16Z</dcterms:modified>
</cp:coreProperties>
</file>