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85D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1" name="10 Imagen" descr="Baby Shower invitations Girl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005637" y="3567737"/>
              <a:ext cx="328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</a:rPr>
                <a:t>Name</a:t>
              </a:r>
              <a:endParaRPr lang="es-AR" sz="4000" b="1" dirty="0">
                <a:solidFill>
                  <a:srgbClr val="93CDDD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95348" y="2092944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FOR A</a:t>
              </a:r>
              <a:endParaRPr lang="es-ES" sz="12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23910" y="3364443"/>
              <a:ext cx="321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latin typeface="+mj-lt"/>
                </a:rPr>
                <a:t>HONORING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2" name="23 CuadroTexto"/>
            <p:cNvSpPr txBox="1"/>
            <p:nvPr/>
          </p:nvSpPr>
          <p:spPr>
            <a:xfrm>
              <a:off x="809596" y="4212745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3" name="24 Rectángulo"/>
            <p:cNvSpPr/>
            <p:nvPr/>
          </p:nvSpPr>
          <p:spPr>
            <a:xfrm>
              <a:off x="1609649" y="540723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2022-10-29T18:56:17Z</dcterms:modified>
</cp:coreProperties>
</file>