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0" autoAdjust="0"/>
    <p:restoredTop sz="94641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24" name="23 Grupo"/>
          <p:cNvGrpSpPr/>
          <p:nvPr/>
        </p:nvGrpSpPr>
        <p:grpSpPr>
          <a:xfrm>
            <a:off x="166654" y="60842"/>
            <a:ext cx="4861570" cy="6653798"/>
            <a:chOff x="166654" y="60842"/>
            <a:chExt cx="4861570" cy="6653798"/>
          </a:xfrm>
        </p:grpSpPr>
        <p:pic>
          <p:nvPicPr>
            <p:cNvPr id="11" name="10 Imagen" descr="Baby Shower invitations Girl templat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0842"/>
              <a:ext cx="4861570" cy="6653798"/>
            </a:xfrm>
            <a:prstGeom prst="rect">
              <a:avLst/>
            </a:prstGeom>
          </p:spPr>
        </p:pic>
        <p:sp>
          <p:nvSpPr>
            <p:cNvPr id="13" name="12 CuadroTexto"/>
            <p:cNvSpPr txBox="1"/>
            <p:nvPr/>
          </p:nvSpPr>
          <p:spPr>
            <a:xfrm>
              <a:off x="1005637" y="4139241"/>
              <a:ext cx="32861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93CDDD"/>
                  </a:solidFill>
                </a:rPr>
                <a:t>Name</a:t>
              </a:r>
              <a:endParaRPr lang="es-AR" sz="4000" b="1" dirty="0">
                <a:solidFill>
                  <a:srgbClr val="93CDDD"/>
                </a:solidFill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1023910" y="2794811"/>
              <a:ext cx="32861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PLEASE JOIN US FOR A</a:t>
              </a:r>
              <a:endParaRPr lang="es-ES" sz="1200" b="1" dirty="0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023910" y="3935947"/>
              <a:ext cx="3214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b="1" dirty="0" smtClean="0">
                  <a:latin typeface="+mj-lt"/>
                </a:rPr>
                <a:t>HONORING</a:t>
              </a:r>
              <a:endParaRPr lang="es-AR" sz="1400" b="1" dirty="0">
                <a:latin typeface="+mj-lt"/>
              </a:endParaRPr>
            </a:p>
          </p:txBody>
        </p:sp>
        <p:sp>
          <p:nvSpPr>
            <p:cNvPr id="22" name="23 CuadroTexto"/>
            <p:cNvSpPr txBox="1"/>
            <p:nvPr/>
          </p:nvSpPr>
          <p:spPr>
            <a:xfrm>
              <a:off x="809596" y="4784249"/>
              <a:ext cx="357190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dirty="0" smtClean="0"/>
                <a:t>March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3" name="24 Rectángulo"/>
            <p:cNvSpPr/>
            <p:nvPr/>
          </p:nvSpPr>
          <p:spPr>
            <a:xfrm>
              <a:off x="1609649" y="5978743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22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20</cp:revision>
  <dcterms:created xsi:type="dcterms:W3CDTF">2022-08-15T14:52:18Z</dcterms:created>
  <dcterms:modified xsi:type="dcterms:W3CDTF">2022-10-29T18:52:24Z</dcterms:modified>
</cp:coreProperties>
</file>