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25" name="24 Grupo"/>
          <p:cNvGrpSpPr/>
          <p:nvPr/>
        </p:nvGrpSpPr>
        <p:grpSpPr>
          <a:xfrm>
            <a:off x="166654" y="63084"/>
            <a:ext cx="4861570" cy="6649314"/>
            <a:chOff x="166654" y="63084"/>
            <a:chExt cx="4861570" cy="6649314"/>
          </a:xfrm>
        </p:grpSpPr>
        <p:pic>
          <p:nvPicPr>
            <p:cNvPr id="12" name="11 Imagen" descr="Luau Party Invitation Templat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084"/>
              <a:ext cx="4861570" cy="6649314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1391139" y="2607656"/>
              <a:ext cx="25717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+mj-lt"/>
                </a:rPr>
                <a:t>PLEASE JOIN US TO CELEBRATE</a:t>
              </a:r>
              <a:endParaRPr lang="es-AR" sz="1200" b="1" dirty="0">
                <a:latin typeface="+mj-lt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1230324" y="2804164"/>
              <a:ext cx="2928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C000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1857721" y="3403600"/>
              <a:ext cx="16233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CC66FF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 </a:t>
              </a:r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Birthday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113621" y="3846645"/>
              <a:ext cx="31432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200" dirty="0" err="1" smtClean="0"/>
                <a:t>March</a:t>
              </a:r>
              <a:r>
                <a:rPr lang="es-AR" sz="1200" dirty="0" smtClean="0"/>
                <a:t> 5, 20xx  </a:t>
              </a:r>
            </a:p>
            <a:p>
              <a:pPr algn="ctr"/>
              <a:r>
                <a:rPr lang="es-AR" sz="1200" dirty="0" smtClean="0"/>
                <a:t>3pm – 6pm</a:t>
              </a:r>
            </a:p>
            <a:p>
              <a:pPr algn="ctr"/>
              <a:r>
                <a:rPr lang="es-AR" sz="1200" dirty="0" smtClean="0"/>
                <a:t>xxxxxxxxxxxxxxxxxxxxxxxxx</a:t>
              </a:r>
            </a:p>
            <a:p>
              <a:pPr algn="ctr"/>
              <a:r>
                <a:rPr lang="es-AR" sz="1200" dirty="0" err="1" smtClean="0"/>
                <a:t>xxxxxxxxxxxx</a:t>
              </a:r>
              <a:endParaRPr lang="es-AR" sz="1200" dirty="0" smtClean="0"/>
            </a:p>
            <a:p>
              <a:pPr algn="ctr"/>
              <a:r>
                <a:rPr lang="es-AR" sz="1200" dirty="0" smtClean="0"/>
                <a:t>RSVP  </a:t>
              </a:r>
              <a:r>
                <a:rPr lang="es-AR" sz="1200" dirty="0" err="1" smtClean="0"/>
                <a:t>xxx</a:t>
              </a:r>
              <a:r>
                <a:rPr lang="es-AR" sz="1200" dirty="0" smtClean="0"/>
                <a:t> xxxx </a:t>
              </a:r>
              <a:r>
                <a:rPr lang="es-AR" sz="1200" dirty="0" err="1" smtClean="0"/>
                <a:t>xxxxxxxxxxxxxxxx</a:t>
              </a:r>
              <a:endParaRPr lang="es-AR" sz="1200" dirty="0" smtClean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576059" y="4907173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20</cp:revision>
  <dcterms:created xsi:type="dcterms:W3CDTF">2022-08-15T14:52:18Z</dcterms:created>
  <dcterms:modified xsi:type="dcterms:W3CDTF">2022-10-29T17:36:25Z</dcterms:modified>
</cp:coreProperties>
</file>