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5" name="24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2" name="11 Imagen" descr="Luau Par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1370467" y="3142948"/>
              <a:ext cx="25717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PLEASE JOIN US TO CELEBRATE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262817" y="3339456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890214" y="3938892"/>
              <a:ext cx="1623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146114" y="4381937"/>
              <a:ext cx="31432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err="1" smtClean="0"/>
                <a:t>March</a:t>
              </a:r>
              <a:r>
                <a:rPr lang="es-AR" sz="1200" dirty="0" smtClean="0"/>
                <a:t> 5, 20xx  </a:t>
              </a:r>
            </a:p>
            <a:p>
              <a:pPr algn="ctr"/>
              <a:r>
                <a:rPr lang="es-AR" sz="1200" dirty="0" smtClean="0"/>
                <a:t>3pm – 6pm</a:t>
              </a:r>
            </a:p>
            <a:p>
              <a:pPr algn="ctr"/>
              <a:r>
                <a:rPr lang="es-AR" sz="1200" dirty="0" smtClean="0"/>
                <a:t>xxxxxxxxxxxxxxxxxxxxxxxxx</a:t>
              </a:r>
            </a:p>
            <a:p>
              <a:pPr algn="ctr"/>
              <a:r>
                <a:rPr lang="es-AR" sz="1200" dirty="0" err="1" smtClean="0"/>
                <a:t>xxxxxxxxxxxx</a:t>
              </a:r>
              <a:endParaRPr lang="es-AR" sz="1200" dirty="0" smtClean="0"/>
            </a:p>
            <a:p>
              <a:pPr algn="ctr"/>
              <a:r>
                <a:rPr lang="es-AR" sz="1200" dirty="0" smtClean="0"/>
                <a:t>RSVP  </a:t>
              </a:r>
              <a:r>
                <a:rPr lang="es-AR" sz="1200" dirty="0" err="1" smtClean="0"/>
                <a:t>xxx</a:t>
              </a:r>
              <a:r>
                <a:rPr lang="es-AR" sz="1200" dirty="0" smtClean="0"/>
                <a:t> xxxx </a:t>
              </a:r>
              <a:r>
                <a:rPr lang="es-AR" sz="1200" dirty="0" err="1" smtClean="0"/>
                <a:t>xxxxxxxxxxxxxxxx</a:t>
              </a:r>
              <a:endParaRPr lang="es-AR" sz="1200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608552" y="544246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2022-10-29T17:35:42Z</dcterms:modified>
</cp:coreProperties>
</file>