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370467" y="3142948"/>
              <a:ext cx="2571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PLEASE JOIN US TO CELEBRATE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62817" y="3339456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890214" y="3938892"/>
              <a:ext cx="1623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46114" y="4381937"/>
              <a:ext cx="3143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err="1" smtClean="0"/>
                <a:t>March</a:t>
              </a:r>
              <a:r>
                <a:rPr lang="es-AR" sz="1200" dirty="0" smtClean="0"/>
                <a:t>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xxxx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608552" y="544246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2022-10-29T17:35:11Z</dcterms:modified>
</cp:coreProperties>
</file>