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0" autoAdjust="0"/>
    <p:restoredTop sz="94641" autoAdjust="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8024834" y="6581025"/>
            <a:ext cx="1845570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err="1" smtClean="0"/>
              <a:t>birthdayinvitations.online</a:t>
            </a:r>
            <a:endParaRPr lang="es-AR" sz="1200" b="1" dirty="0"/>
          </a:p>
        </p:txBody>
      </p:sp>
      <p:grpSp>
        <p:nvGrpSpPr>
          <p:cNvPr id="26" name="25 Grupo"/>
          <p:cNvGrpSpPr/>
          <p:nvPr/>
        </p:nvGrpSpPr>
        <p:grpSpPr>
          <a:xfrm>
            <a:off x="166654" y="60842"/>
            <a:ext cx="4863051" cy="6656950"/>
            <a:chOff x="166654" y="60842"/>
            <a:chExt cx="4863051" cy="6656950"/>
          </a:xfrm>
        </p:grpSpPr>
        <p:pic>
          <p:nvPicPr>
            <p:cNvPr id="13" name="12 Imagen" descr="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60842"/>
              <a:ext cx="4863051" cy="6656950"/>
            </a:xfrm>
            <a:prstGeom prst="rect">
              <a:avLst/>
            </a:prstGeom>
          </p:spPr>
        </p:pic>
        <p:sp>
          <p:nvSpPr>
            <p:cNvPr id="20" name="19 CuadroTexto"/>
            <p:cNvSpPr txBox="1"/>
            <p:nvPr/>
          </p:nvSpPr>
          <p:spPr>
            <a:xfrm>
              <a:off x="1838697" y="3557761"/>
              <a:ext cx="159370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44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Name</a:t>
              </a:r>
              <a:endParaRPr lang="es-AR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1083416" y="3368195"/>
              <a:ext cx="30460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100" b="1" dirty="0" smtClean="0">
                  <a:solidFill>
                    <a:schemeClr val="bg1"/>
                  </a:solidFill>
                  <a:latin typeface="+mj-lt"/>
                  <a:cs typeface="Times New Roman" pitchFamily="18" charset="0"/>
                </a:rPr>
                <a:t>PLEASE JOIN US FOR A CELEBRATION HONORING</a:t>
              </a:r>
              <a:endParaRPr lang="es-AR" sz="1100" b="1" dirty="0">
                <a:solidFill>
                  <a:schemeClr val="bg1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1119400" y="4264231"/>
              <a:ext cx="3000396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400" dirty="0" err="1" smtClean="0">
                  <a:solidFill>
                    <a:schemeClr val="bg1"/>
                  </a:solidFill>
                </a:rPr>
                <a:t>March</a:t>
              </a:r>
              <a:r>
                <a:rPr lang="es-AR" sz="1400" dirty="0" smtClean="0">
                  <a:solidFill>
                    <a:schemeClr val="bg1"/>
                  </a:solidFill>
                </a:rPr>
                <a:t> 5, 20xx  </a:t>
              </a:r>
            </a:p>
            <a:p>
              <a:pPr algn="ctr"/>
              <a:r>
                <a:rPr lang="es-AR" sz="1400" dirty="0" smtClean="0">
                  <a:solidFill>
                    <a:schemeClr val="bg1"/>
                  </a:solidFill>
                </a:rPr>
                <a:t>3pm – 6pm</a:t>
              </a:r>
            </a:p>
            <a:p>
              <a:pPr algn="ctr"/>
              <a:r>
                <a:rPr lang="es-AR" sz="1400" dirty="0" err="1" smtClean="0">
                  <a:solidFill>
                    <a:schemeClr val="bg1"/>
                  </a:solidFill>
                </a:rPr>
                <a:t>xxxxxxxxxxxxxxxxxxxxxxxxx</a:t>
              </a:r>
              <a:endParaRPr lang="es-AR" sz="1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400" dirty="0" err="1" smtClean="0">
                  <a:solidFill>
                    <a:schemeClr val="bg1"/>
                  </a:solidFill>
                </a:rPr>
                <a:t>xxxxxxxxxxxxxxxx</a:t>
              </a:r>
              <a:endParaRPr lang="es-AR" sz="1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400" dirty="0" smtClean="0">
                  <a:solidFill>
                    <a:schemeClr val="bg1"/>
                  </a:solidFill>
                </a:rPr>
                <a:t>RSVP  </a:t>
              </a:r>
              <a:r>
                <a:rPr lang="es-AR" sz="1400" dirty="0" err="1" smtClean="0">
                  <a:solidFill>
                    <a:schemeClr val="bg1"/>
                  </a:solidFill>
                </a:rPr>
                <a:t>xxx</a:t>
              </a:r>
              <a:r>
                <a:rPr lang="es-AR" sz="1400" dirty="0" smtClean="0">
                  <a:solidFill>
                    <a:schemeClr val="bg1"/>
                  </a:solidFill>
                </a:rPr>
                <a:t> xxxx </a:t>
              </a:r>
              <a:r>
                <a:rPr lang="es-AR" sz="1400" dirty="0" err="1" smtClean="0">
                  <a:solidFill>
                    <a:schemeClr val="bg1"/>
                  </a:solidFill>
                </a:rPr>
                <a:t>xxxxxxxxxxxxxxxx</a:t>
              </a:r>
              <a:endParaRPr lang="es-AR" sz="1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23" name="22 Rectángulo"/>
            <p:cNvSpPr/>
            <p:nvPr/>
          </p:nvSpPr>
          <p:spPr>
            <a:xfrm>
              <a:off x="1583482" y="5478677"/>
              <a:ext cx="21182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AR" sz="1400" b="1" dirty="0" smtClean="0">
                  <a:solidFill>
                    <a:schemeClr val="bg1"/>
                  </a:solidFill>
                </a:rPr>
                <a:t>birthdayinvitations.online</a:t>
              </a:r>
              <a:endParaRPr lang="es-AR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1104429" y="2341899"/>
              <a:ext cx="313419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60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Birthday</a:t>
              </a:r>
              <a:endParaRPr lang="es-AR" sz="6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2358185" y="1428736"/>
              <a:ext cx="2023311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AR" sz="60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xx </a:t>
              </a:r>
              <a:r>
                <a:rPr lang="es-AR" sz="60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th </a:t>
              </a:r>
              <a:endParaRPr lang="es-ES" sz="60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26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23</cp:revision>
  <dcterms:created xsi:type="dcterms:W3CDTF">2022-08-15T14:52:18Z</dcterms:created>
  <dcterms:modified xsi:type="dcterms:W3CDTF">2022-10-29T12:25:42Z</dcterms:modified>
</cp:coreProperties>
</file>