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60842"/>
            <a:ext cx="4863051" cy="6656950"/>
            <a:chOff x="166654" y="60842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3051" cy="665695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800457" y="3144664"/>
              <a:ext cx="15937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45176" y="2955098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b="1" dirty="0" smtClean="0">
                  <a:latin typeface="+mj-lt"/>
                  <a:cs typeface="Times New Roman" pitchFamily="18" charset="0"/>
                </a:rPr>
                <a:t>PLEASE JOIN US FOR A CELEBRATION HONORING</a:t>
              </a:r>
              <a:endParaRPr lang="es-AR" sz="11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81160" y="3851134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545242" y="512148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6189" y="1928802"/>
              <a:ext cx="31341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6000" b="1" dirty="0" smtClean="0">
                  <a:latin typeface="Times New Roman" pitchFamily="18" charset="0"/>
                  <a:cs typeface="Times New Roman" pitchFamily="18" charset="0"/>
                </a:rPr>
                <a:t>Birthday</a:t>
              </a:r>
              <a:endParaRPr lang="es-AR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8612" y="1142984"/>
              <a:ext cx="220765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6600" b="1" dirty="0" err="1" smtClean="0">
                  <a:latin typeface="Times New Roman" pitchFamily="18" charset="0"/>
                  <a:cs typeface="Times New Roman" pitchFamily="18" charset="0"/>
                </a:rPr>
                <a:t>xx</a:t>
              </a:r>
              <a:r>
                <a:rPr lang="es-AR" sz="6600" b="1" dirty="0" smtClean="0">
                  <a:latin typeface="Times New Roman" pitchFamily="18" charset="0"/>
                  <a:cs typeface="Times New Roman" pitchFamily="18" charset="0"/>
                </a:rPr>
                <a:t> th </a:t>
              </a:r>
              <a:endParaRPr lang="es-ES" sz="66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2022-10-29T12:37:44Z</dcterms:modified>
</cp:coreProperties>
</file>