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8024834" y="6581025"/>
            <a:ext cx="1845570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err="1" smtClean="0"/>
              <a:t>birthdayinvitations.online</a:t>
            </a:r>
            <a:endParaRPr lang="es-AR" sz="1200" b="1" dirty="0"/>
          </a:p>
        </p:txBody>
      </p:sp>
      <p:grpSp>
        <p:nvGrpSpPr>
          <p:cNvPr id="26" name="25 Grupo"/>
          <p:cNvGrpSpPr/>
          <p:nvPr/>
        </p:nvGrpSpPr>
        <p:grpSpPr>
          <a:xfrm>
            <a:off x="166654" y="60842"/>
            <a:ext cx="4863051" cy="6656950"/>
            <a:chOff x="166654" y="60842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0842"/>
              <a:ext cx="4863051" cy="6656950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1838697" y="3200571"/>
              <a:ext cx="159370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4400" b="1" dirty="0" smtClean="0">
                  <a:latin typeface="Times New Roman" pitchFamily="18" charset="0"/>
                  <a:cs typeface="Times New Roman" pitchFamily="18" charset="0"/>
                </a:rPr>
                <a:t>Name</a:t>
              </a:r>
              <a:endParaRPr lang="es-AR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1083416" y="3011005"/>
              <a:ext cx="30460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100" b="1" dirty="0" smtClean="0">
                  <a:latin typeface="+mj-lt"/>
                  <a:cs typeface="Times New Roman" pitchFamily="18" charset="0"/>
                </a:rPr>
                <a:t>PLEASE JOIN US FOR A CELEBRATION HONORING</a:t>
              </a:r>
              <a:endParaRPr lang="es-AR" sz="1100" b="1" dirty="0">
                <a:latin typeface="+mj-lt"/>
                <a:cs typeface="Times New Roman" pitchFamily="18" charset="0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1119400" y="3907041"/>
              <a:ext cx="3000396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dirty="0" err="1" smtClean="0"/>
                <a:t>March</a:t>
              </a:r>
              <a:r>
                <a:rPr lang="es-AR" sz="1400" dirty="0" smtClean="0"/>
                <a:t> 5, 20xx  </a:t>
              </a:r>
            </a:p>
            <a:p>
              <a:pPr algn="ctr"/>
              <a:r>
                <a:rPr lang="es-AR" sz="1400" dirty="0" smtClean="0"/>
                <a:t>3pm – 6pm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RSVP  </a:t>
              </a:r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1583482" y="5121487"/>
              <a:ext cx="21182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1400" b="1" dirty="0" smtClean="0"/>
                <a:t>birthdayinvitations.online</a:t>
              </a:r>
              <a:endParaRPr lang="es-AR" sz="1400" b="1" dirty="0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1032991" y="2000240"/>
              <a:ext cx="313419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6000" b="1" dirty="0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Birthday</a:t>
              </a:r>
              <a:endParaRPr lang="es-AR" sz="6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604495" y="1214422"/>
              <a:ext cx="2207656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6600" b="1" dirty="0" err="1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xx</a:t>
              </a:r>
              <a:r>
                <a:rPr lang="es-AR" sz="6600" b="1" dirty="0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AR" sz="6600" b="1" dirty="0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th </a:t>
              </a:r>
              <a:endParaRPr lang="es-ES" sz="66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2022-08-15T14:52:18Z</dcterms:created>
  <dcterms:modified xsi:type="dcterms:W3CDTF">2022-10-29T12:21:33Z</dcterms:modified>
</cp:coreProperties>
</file>