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38697" y="3200571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83416" y="3011005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119400" y="3907041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83482" y="512148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032991" y="2000240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604495" y="1214422"/>
              <a:ext cx="220765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600" b="1" dirty="0" err="1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th </a:t>
              </a:r>
              <a:endParaRPr lang="es-ES" sz="66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2022-08-15T14:52:18Z</dcterms:created>
  <dcterms:modified xsi:type="dcterms:W3CDTF">2022-10-29T12:21:33Z</dcterms:modified>
</cp:coreProperties>
</file>