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60842"/>
            <a:ext cx="4863051" cy="6656950"/>
            <a:chOff x="166654" y="60842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3051" cy="665695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1838697" y="3200571"/>
              <a:ext cx="15937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083416" y="3011005"/>
              <a:ext cx="30460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b="1" dirty="0" smtClean="0"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119400" y="3907041"/>
              <a:ext cx="30003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1583482" y="512148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104429" y="1984709"/>
              <a:ext cx="31341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60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AR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673774" y="1198891"/>
              <a:ext cx="220765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6600" b="1" dirty="0" err="1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xx</a:t>
              </a:r>
              <a:r>
                <a:rPr lang="es-AR" sz="6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 th </a:t>
              </a:r>
              <a:endParaRPr lang="es-ES" sz="66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2022-08-15T14:52:18Z</dcterms:created>
  <dcterms:modified xsi:type="dcterms:W3CDTF">2022-10-29T12:30:47Z</dcterms:modified>
</cp:coreProperties>
</file>