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1" name="10 Imagen" descr="15th birthday boy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881034" y="3214686"/>
              <a:ext cx="35004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PLEASE JOIN US FOR A CELEBRATION HONORING</a:t>
              </a:r>
              <a:endParaRPr lang="es-AR" sz="11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34996" y="4286256"/>
              <a:ext cx="35004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520689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479172"/>
              <a:ext cx="3357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Name</a:t>
              </a:r>
              <a:endParaRPr lang="es-A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94188" y="2357430"/>
              <a:ext cx="36968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15 th Birthday</a:t>
              </a:r>
              <a:endParaRPr lang="es-AR" sz="4400" b="1" dirty="0">
                <a:solidFill>
                  <a:schemeClr val="bg1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2022-10-29T17:16:00Z</dcterms:modified>
</cp:coreProperties>
</file>