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50" d="100"/>
          <a:sy n="50" d="100"/>
        </p:scale>
        <p:origin x="-1668" y="-3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8024834" y="6581025"/>
            <a:ext cx="1845570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err="1" smtClean="0"/>
              <a:t>birthdayinvitations.online</a:t>
            </a:r>
            <a:endParaRPr lang="es-AR" sz="1200" b="1" dirty="0"/>
          </a:p>
        </p:txBody>
      </p:sp>
      <p:grpSp>
        <p:nvGrpSpPr>
          <p:cNvPr id="24" name="23 Grupo"/>
          <p:cNvGrpSpPr/>
          <p:nvPr/>
        </p:nvGrpSpPr>
        <p:grpSpPr>
          <a:xfrm>
            <a:off x="166654" y="60842"/>
            <a:ext cx="4861570" cy="6653798"/>
            <a:chOff x="166654" y="60842"/>
            <a:chExt cx="4861570" cy="6653798"/>
          </a:xfrm>
        </p:grpSpPr>
        <p:pic>
          <p:nvPicPr>
            <p:cNvPr id="11" name="10 Imagen" descr="15th birthday boy invitations template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0842"/>
              <a:ext cx="4861570" cy="6653798"/>
            </a:xfrm>
            <a:prstGeom prst="rect">
              <a:avLst/>
            </a:prstGeom>
          </p:spPr>
        </p:pic>
        <p:sp>
          <p:nvSpPr>
            <p:cNvPr id="13" name="12 CuadroTexto"/>
            <p:cNvSpPr txBox="1"/>
            <p:nvPr/>
          </p:nvSpPr>
          <p:spPr>
            <a:xfrm>
              <a:off x="914372" y="3357562"/>
              <a:ext cx="350046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100" b="1" dirty="0" smtClean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PLEASE JOIN US FOR A CELEBRATION HONORING</a:t>
              </a:r>
              <a:endParaRPr lang="es-AR" sz="1100" b="1" dirty="0">
                <a:solidFill>
                  <a:schemeClr val="bg1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868334" y="4429132"/>
              <a:ext cx="350046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March</a:t>
              </a:r>
              <a:r>
                <a:rPr lang="es-AR" sz="1400" dirty="0" smtClean="0">
                  <a:solidFill>
                    <a:schemeClr val="bg1"/>
                  </a:solidFill>
                </a:rPr>
                <a:t> 5, 20xx  </a:t>
              </a: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3pm – 6pm</a:t>
              </a: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xxxxxxxxxxxxxxxxxxxxxxxxx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RSVP 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xxxx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1554027" y="5835867"/>
              <a:ext cx="21182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birthdayinvitations.online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14372" y="3622048"/>
              <a:ext cx="335758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Name</a:t>
              </a:r>
              <a:endParaRPr lang="es-AR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27526" y="2500306"/>
              <a:ext cx="369684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chemeClr val="bg1"/>
                  </a:solidFill>
                  <a:latin typeface="Times New Roman" pitchFamily="18" charset="0"/>
                  <a:ea typeface="A little sunshine" pitchFamily="2" charset="0"/>
                  <a:cs typeface="Times New Roman" pitchFamily="18" charset="0"/>
                </a:rPr>
                <a:t>15 th Birthday</a:t>
              </a:r>
              <a:endParaRPr lang="es-AR" sz="4400" b="1" dirty="0">
                <a:solidFill>
                  <a:schemeClr val="bg1"/>
                </a:solidFill>
                <a:latin typeface="Times New Roman" pitchFamily="18" charset="0"/>
                <a:ea typeface="A little sunshine" pitchFamily="2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2022-08-15T14:52:18Z</dcterms:created>
  <dcterms:modified xsi:type="dcterms:W3CDTF">2022-10-29T17:12:33Z</dcterms:modified>
</cp:coreProperties>
</file>